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</p:sldIdLst>
  <p:sldSz cx="10160000" cy="83947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596" y="-90"/>
      </p:cViewPr>
      <p:guideLst>
        <p:guide orient="horz" pos="2644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607800"/>
            <a:ext cx="8636000" cy="17994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6997"/>
            <a:ext cx="7112000" cy="214531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4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336179"/>
            <a:ext cx="2286000" cy="7162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336179"/>
            <a:ext cx="6688667" cy="7162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08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95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570" y="5394374"/>
            <a:ext cx="8636000" cy="166728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570" y="3558033"/>
            <a:ext cx="8636000" cy="18363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8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1958765"/>
            <a:ext cx="4487333" cy="5540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60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879092"/>
            <a:ext cx="4489098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662208"/>
            <a:ext cx="4489098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141" y="1879092"/>
            <a:ext cx="4490861" cy="7831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1" y="2662208"/>
            <a:ext cx="4490861" cy="48366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50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82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47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34234"/>
            <a:ext cx="3342570" cy="14224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2278" y="334235"/>
            <a:ext cx="5679722" cy="7164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1756670"/>
            <a:ext cx="3342570" cy="5742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849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431" y="5876290"/>
            <a:ext cx="6096000" cy="6937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1431" y="750082"/>
            <a:ext cx="6096000" cy="50368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1431" y="6570019"/>
            <a:ext cx="6096000" cy="985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88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36177"/>
            <a:ext cx="9144000" cy="1399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958765"/>
            <a:ext cx="9144000" cy="5540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8001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D7D00-D491-4A36-8E5B-53A951A84C06}" type="datetimeFigureOut">
              <a:rPr lang="en-GB" smtClean="0"/>
              <a:t>08/11/2014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71335" y="7780645"/>
            <a:ext cx="3217333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81334" y="7780645"/>
            <a:ext cx="2370667" cy="446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3D567-AA14-4735-ABF1-0BCD9AD5D5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72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5504815" cy="2124075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60203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3947160" cy="2124075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224620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088765" cy="105321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661363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4681728" cy="1053211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337103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5292344" cy="1300988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2387272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5230495" cy="1265555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68393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419100"/>
            <a:ext cx="5044567" cy="1964690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1427083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Attleborough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Treby</dc:creator>
  <cp:lastModifiedBy>Jon Treby</cp:lastModifiedBy>
  <cp:revision>2</cp:revision>
  <dcterms:created xsi:type="dcterms:W3CDTF">2012-08-30T13:56:03Z</dcterms:created>
  <dcterms:modified xsi:type="dcterms:W3CDTF">2014-11-08T15:38:17Z</dcterms:modified>
</cp:coreProperties>
</file>